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6338" autoAdjust="0"/>
  </p:normalViewPr>
  <p:slideViewPr>
    <p:cSldViewPr snapToGrid="0">
      <p:cViewPr varScale="1">
        <p:scale>
          <a:sx n="68" d="100"/>
          <a:sy n="68" d="100"/>
        </p:scale>
        <p:origin x="39" y="372"/>
      </p:cViewPr>
      <p:guideLst/>
    </p:cSldViewPr>
  </p:slideViewPr>
  <p:outlineViewPr>
    <p:cViewPr>
      <p:scale>
        <a:sx n="33" d="100"/>
        <a:sy n="33" d="100"/>
      </p:scale>
      <p:origin x="0" y="-22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48DD-AF31-45BA-A26D-7AC4939564E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8C05-38F5-46EB-BECD-5394A777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7D5D7-B1FE-44D4-9552-B7681E39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EA513-5076-4D62-8F85-69A918D7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855A3-A75E-4A34-A5A1-1B324FA1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F603-DAEE-420E-95E6-F50256758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749" y="5782287"/>
            <a:ext cx="497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FA4CD3D-26C8-47FF-8D13-9B32BAAB47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501DD-FBD8-4A19-BD71-AB3CFFDE4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75524" y="629641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The Ohio State University Graduate School Official Secondary Signature Logo">
            <a:extLst>
              <a:ext uri="{FF2B5EF4-FFF2-40B4-BE49-F238E27FC236}">
                <a16:creationId xmlns:a16="http://schemas.microsoft.com/office/drawing/2014/main" id="{5277BB8D-275F-656F-E923-729EB818AB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43" y="6348142"/>
            <a:ext cx="2366590" cy="3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4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A0C2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94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3F4443"/>
      </a:dk1>
      <a:lt1>
        <a:srgbClr val="FFFFFF"/>
      </a:lt1>
      <a:dk2>
        <a:srgbClr val="3F4443"/>
      </a:dk2>
      <a:lt2>
        <a:srgbClr val="FFFFFF"/>
      </a:lt2>
      <a:accent1>
        <a:srgbClr val="737B7E"/>
      </a:accent1>
      <a:accent2>
        <a:srgbClr val="830065"/>
      </a:accent2>
      <a:accent3>
        <a:srgbClr val="6EBBAB"/>
      </a:accent3>
      <a:accent4>
        <a:srgbClr val="B04558"/>
      </a:accent4>
      <a:accent5>
        <a:srgbClr val="FFB600"/>
      </a:accent5>
      <a:accent6>
        <a:srgbClr val="0E4B52"/>
      </a:accent6>
      <a:hlink>
        <a:srgbClr val="E65F33"/>
      </a:hlink>
      <a:folHlink>
        <a:srgbClr val="FFFFFF"/>
      </a:folHlink>
    </a:clrScheme>
    <a:fontScheme name="Ohio State - Buckeye Fonts">
      <a:majorFont>
        <a:latin typeface="Buckeye Serif Black"/>
        <a:ea typeface=""/>
        <a:cs typeface=""/>
      </a:majorFont>
      <a:minorFont>
        <a:latin typeface="Buckey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Buckeye Sans</vt:lpstr>
      <vt:lpstr>Buckeye Serif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Hoy, Mary</dc:creator>
  <cp:lastModifiedBy>Swift, Matthew</cp:lastModifiedBy>
  <cp:revision>98</cp:revision>
  <dcterms:created xsi:type="dcterms:W3CDTF">2021-09-24T16:29:17Z</dcterms:created>
  <dcterms:modified xsi:type="dcterms:W3CDTF">2024-10-23T18:33:17Z</dcterms:modified>
</cp:coreProperties>
</file>